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4" autoAdjust="0"/>
    <p:restoredTop sz="94737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AC73C137-0DEE-488A-A4D4-69B072EE01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78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/>
            </a:lvl1pPr>
          </a:lstStyle>
          <a:p>
            <a:fld id="{49E79DA8-9552-4DD5-A38A-7C7FEB66DB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19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057400"/>
            <a:ext cx="6705600" cy="14478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09800" y="3581400"/>
            <a:ext cx="6400800" cy="1752600"/>
          </a:xfrm>
        </p:spPr>
        <p:txBody>
          <a:bodyPr/>
          <a:lstStyle>
            <a:lvl1pPr marL="0" indent="0">
              <a:spcBef>
                <a:spcPct val="20000"/>
              </a:spcBef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369C62-8EE9-45EC-BD12-8EDB6D27DB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C9A3A-A9D7-4B8B-81CD-8D676F57C1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0850" y="1066800"/>
            <a:ext cx="16573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066800"/>
            <a:ext cx="481965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AF13F-0AC0-4A7A-99D3-8775679D8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69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0C88F-6227-4A12-B031-93D7CFC2BE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7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E6196-C3C7-4A5F-81BA-271BD70B60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2100" y="2057400"/>
            <a:ext cx="30861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0AD44-8986-4EE6-A69C-7D9067C515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D31E3-57EC-4EF6-B546-28CD350D3E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9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E3B81D-0634-4217-9D52-2FA59322C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04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35268-93AF-4513-948B-2587DD88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1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C6A46-7081-4665-876C-1A29C7389E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89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4B094-EA3A-4076-949E-BEF323DBAC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07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066800"/>
            <a:ext cx="662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2057400"/>
            <a:ext cx="63246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1828800" y="62484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3048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5B0732F-82F7-4D02-9612-A1F469E2FF9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Garamond" pitchFamily="18" charset="0"/>
        <a:buChar char="−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Breaking Each Number into Its Place Value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18 + 31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23 + 14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37 + 12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32 + 25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4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latin typeface="Comic Sans MS" pitchFamily="66" charset="0"/>
              </a:rPr>
              <a:t>Category 2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5334000"/>
            <a:ext cx="69342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latin typeface="Comic Sans MS" pitchFamily="66" charset="0"/>
              </a:rPr>
              <a:t>Encourage students to combing the ten from the ones column with the tens from the ten column.</a:t>
            </a:r>
            <a:endParaRPr lang="en-US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5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10 + 10 + 10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13 + 17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18 + 12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16 + 14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13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16 + 15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+ 14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12 + 19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15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+ 16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14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15 + 17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15 + 27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23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+ 25</a:t>
            </a:r>
          </a:p>
          <a:p>
            <a:pPr marL="0" indent="0" algn="ctr">
              <a:buNone/>
            </a:pPr>
            <a:r>
              <a:rPr lang="en-US" sz="4400" dirty="0">
                <a:latin typeface="Comic Sans MS" pitchFamily="66" charset="0"/>
              </a:rPr>
              <a:t>1</a:t>
            </a:r>
            <a:r>
              <a:rPr lang="en-US" sz="4400" dirty="0" smtClean="0">
                <a:latin typeface="Comic Sans MS" pitchFamily="66" charset="0"/>
              </a:rPr>
              <a:t>6 + 27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22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15 + 26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+ 28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16 + 26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26 + 28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23 + 27</a:t>
            </a:r>
          </a:p>
          <a:p>
            <a:pPr marL="0" indent="0" algn="ctr">
              <a:buNone/>
            </a:pPr>
            <a:r>
              <a:rPr lang="en-US" sz="4400" dirty="0">
                <a:latin typeface="Comic Sans MS" pitchFamily="66" charset="0"/>
              </a:rPr>
              <a:t>2</a:t>
            </a:r>
            <a:r>
              <a:rPr lang="en-US" sz="4400" dirty="0" smtClean="0">
                <a:latin typeface="Comic Sans MS" pitchFamily="66" charset="0"/>
              </a:rPr>
              <a:t>7 + 25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28 + 24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25 + 35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32 + 28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36 + 27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26 + 24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+ 33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24 + 38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36 + 27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26 + 24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latin typeface="Comic Sans MS" pitchFamily="66" charset="0"/>
              </a:rPr>
              <a:t>Category 1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5334000"/>
            <a:ext cx="69342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latin typeface="Comic Sans MS" pitchFamily="66" charset="0"/>
              </a:rPr>
              <a:t>Smaller two-digit numbers that do not require regrouping.</a:t>
            </a:r>
            <a:endParaRPr lang="en-US" sz="1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27 + 15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35 + 26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+ 33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25 + 38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>
                <a:latin typeface="Comic Sans MS" pitchFamily="66" charset="0"/>
              </a:rPr>
              <a:t>Category 3</a:t>
            </a:r>
            <a:endParaRPr lang="en-US" sz="5400" dirty="0">
              <a:latin typeface="Comic Sans MS" pitchFamily="66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5334000"/>
            <a:ext cx="6934200" cy="685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 smtClean="0">
                <a:latin typeface="Comic Sans MS" pitchFamily="66" charset="0"/>
              </a:rPr>
              <a:t>Numbers of greater magnitude</a:t>
            </a:r>
            <a:endParaRPr lang="en-US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7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38 + 58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67 + 17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44 + 38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25 + 66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58 + 26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34 + 57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78 + 25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39 + 46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18 + 42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27 + 66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35 + 48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62 + 28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13 + 58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47 + 16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36 + 25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73 + 18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53 + 28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44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36 + 38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17 + 55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42 + 28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63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55 + 27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34 + 26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74 + 18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58 + 28</a:t>
            </a:r>
          </a:p>
          <a:p>
            <a:pPr marL="0" indent="0" algn="ctr">
              <a:buNone/>
            </a:pPr>
            <a:r>
              <a:rPr lang="en-US" sz="4400" dirty="0">
                <a:latin typeface="Comic Sans MS" pitchFamily="66" charset="0"/>
              </a:rPr>
              <a:t>3</a:t>
            </a:r>
            <a:r>
              <a:rPr lang="en-US" sz="4400" dirty="0" smtClean="0">
                <a:latin typeface="Comic Sans MS" pitchFamily="66" charset="0"/>
              </a:rPr>
              <a:t>7 + 26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46 + 38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26 + 45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38 + 17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28 + 32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53 + 38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10 + 10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10 + 11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12 + 13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14 + 15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48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>
                <a:latin typeface="Comic Sans MS" pitchFamily="66" charset="0"/>
              </a:rPr>
              <a:t>3</a:t>
            </a:r>
            <a:r>
              <a:rPr lang="en-US" sz="4400" dirty="0" smtClean="0">
                <a:latin typeface="Comic Sans MS" pitchFamily="66" charset="0"/>
              </a:rPr>
              <a:t>7 + 38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28 + 47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66 + 28</a:t>
            </a:r>
          </a:p>
          <a:p>
            <a:pPr marL="0" indent="0" algn="ctr">
              <a:buNone/>
            </a:pPr>
            <a:r>
              <a:rPr lang="en-US" sz="4400" dirty="0">
                <a:latin typeface="Comic Sans MS" pitchFamily="66" charset="0"/>
              </a:rPr>
              <a:t>4</a:t>
            </a:r>
            <a:r>
              <a:rPr lang="en-US" sz="4400" dirty="0" smtClean="0">
                <a:latin typeface="Comic Sans MS" pitchFamily="66" charset="0"/>
              </a:rPr>
              <a:t>5 </a:t>
            </a:r>
            <a:r>
              <a:rPr lang="en-US" sz="4400" smtClean="0">
                <a:latin typeface="Comic Sans MS" pitchFamily="66" charset="0"/>
              </a:rPr>
              <a:t>+ 47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90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12 + 17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15 + 14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13 + 16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11 + 17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10 + 20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11 + 22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14 + 23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15 + 21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20 + 20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23 + 25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25 + 21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22 + 26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32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10 + 30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13 + 31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33 + 16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18 + 31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4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28 + 11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14 + 35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22 + 15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18 + 31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4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6934200" cy="4648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36 + 22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12 + 37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13 + 14</a:t>
            </a:r>
          </a:p>
          <a:p>
            <a:pPr marL="0" indent="0" algn="ctr">
              <a:buNone/>
            </a:pPr>
            <a:r>
              <a:rPr lang="en-US" sz="4400" dirty="0" smtClean="0">
                <a:latin typeface="Comic Sans MS" pitchFamily="66" charset="0"/>
              </a:rPr>
              <a:t>24 + 32</a:t>
            </a:r>
            <a:endParaRPr lang="en-US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342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theme/theme1.xml><?xml version="1.0" encoding="utf-8"?>
<a:theme xmlns:a="http://schemas.openxmlformats.org/drawingml/2006/main" name="Project overview presentation">
  <a:themeElements>
    <a:clrScheme name="Default Design 1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00FFCC"/>
      </a:accent2>
      <a:accent3>
        <a:srgbClr val="AAB8E2"/>
      </a:accent3>
      <a:accent4>
        <a:srgbClr val="DADADA"/>
      </a:accent4>
      <a:accent5>
        <a:srgbClr val="AAE2FF"/>
      </a:accent5>
      <a:accent6>
        <a:srgbClr val="00E7B9"/>
      </a:accent6>
      <a:hlink>
        <a:srgbClr val="FF3300"/>
      </a:hlink>
      <a:folHlink>
        <a:srgbClr val="FF7C8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overview presentation</Template>
  <TotalTime>21</TotalTime>
  <Words>358</Words>
  <Application>Microsoft Office PowerPoint</Application>
  <PresentationFormat>On-screen Show (4:3)</PresentationFormat>
  <Paragraphs>111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Project overview presentation</vt:lpstr>
      <vt:lpstr>Breaking Each Number into Its Place Value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Each Number into Its Place Value</dc:title>
  <dc:creator>Mollie Hall</dc:creator>
  <cp:lastModifiedBy>Johnson, Ariene</cp:lastModifiedBy>
  <cp:revision>4</cp:revision>
  <cp:lastPrinted>1601-01-01T00:00:00Z</cp:lastPrinted>
  <dcterms:created xsi:type="dcterms:W3CDTF">2012-04-30T13:10:58Z</dcterms:created>
  <dcterms:modified xsi:type="dcterms:W3CDTF">2016-03-07T01:47:01Z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TC010184561033</vt:lpwstr>
  </property>
</Properties>
</file>